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74" r:id="rId4"/>
    <p:sldId id="262" r:id="rId5"/>
    <p:sldId id="263" r:id="rId6"/>
    <p:sldId id="271" r:id="rId7"/>
    <p:sldId id="265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0" autoAdjust="0"/>
    <p:restoredTop sz="94660"/>
  </p:normalViewPr>
  <p:slideViewPr>
    <p:cSldViewPr snapToGrid="0">
      <p:cViewPr varScale="1">
        <p:scale>
          <a:sx n="95" d="100"/>
          <a:sy n="95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E7740-B5DF-EE48-9A69-8014F6316AA5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CF9AF-90D8-5145-8237-76A054837C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17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0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4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2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63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15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7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9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8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7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0772-4675-4C4E-9431-913F895CD510}" type="datetimeFigureOut">
              <a:rPr lang="en-GB" smtClean="0"/>
              <a:t>18/05/2017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"/>
          <p:cNvSpPr txBox="1">
            <a:spLocks noGrp="1"/>
          </p:cNvSpPr>
          <p:nvPr>
            <p:ph type="ctrTitle"/>
          </p:nvPr>
        </p:nvSpPr>
        <p:spPr>
          <a:xfrm>
            <a:off x="2149741" y="2416630"/>
            <a:ext cx="7805245" cy="20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8400" dirty="0" smtClean="0">
                <a:solidFill>
                  <a:schemeClr val="bg1"/>
                </a:solidFill>
              </a:rPr>
              <a:t>Atomic Modules</a:t>
            </a:r>
            <a:endParaRPr lang="en" sz="8400" dirty="0">
              <a:solidFill>
                <a:schemeClr val="bg1"/>
              </a:solidFill>
            </a:endParaRPr>
          </a:p>
        </p:txBody>
      </p:sp>
      <p:sp>
        <p:nvSpPr>
          <p:cNvPr id="3" name="Shape 143"/>
          <p:cNvSpPr txBox="1">
            <a:spLocks/>
          </p:cNvSpPr>
          <p:nvPr/>
        </p:nvSpPr>
        <p:spPr>
          <a:xfrm>
            <a:off x="8235043" y="4474030"/>
            <a:ext cx="3194957" cy="1866612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2000" dirty="0" smtClean="0">
                <a:solidFill>
                  <a:schemeClr val="bg1"/>
                </a:solidFill>
              </a:rPr>
              <a:t>Saber </a:t>
            </a:r>
            <a:r>
              <a:rPr lang="en" sz="2000" dirty="0" err="1" smtClean="0">
                <a:solidFill>
                  <a:schemeClr val="bg1"/>
                </a:solidFill>
              </a:rPr>
              <a:t>Hamidi</a:t>
            </a:r>
            <a:r>
              <a:rPr lang="en-GB" sz="2000" dirty="0" smtClean="0">
                <a:solidFill>
                  <a:schemeClr val="bg1"/>
                </a:solidFill>
              </a:rPr>
              <a:t/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err="1" smtClean="0">
                <a:solidFill>
                  <a:schemeClr val="bg1"/>
                </a:solidFill>
              </a:rPr>
              <a:t>Phinephas</a:t>
            </a:r>
            <a:r>
              <a:rPr lang="en-GB" sz="2000" dirty="0" smtClean="0">
                <a:solidFill>
                  <a:schemeClr val="bg1"/>
                </a:solidFill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</a:rPr>
              <a:t>Aasre</a:t>
            </a:r>
            <a:r>
              <a:rPr lang="en-GB" sz="2000" dirty="0" smtClean="0">
                <a:solidFill>
                  <a:schemeClr val="bg1"/>
                </a:solidFill>
              </a:rPr>
              <a:t/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err="1" smtClean="0">
                <a:solidFill>
                  <a:schemeClr val="bg1"/>
                </a:solidFill>
              </a:rPr>
              <a:t>Yanzhong</a:t>
            </a:r>
            <a:r>
              <a:rPr lang="en-GB" sz="2000" dirty="0" smtClean="0">
                <a:solidFill>
                  <a:schemeClr val="bg1"/>
                </a:solidFill>
              </a:rPr>
              <a:t> Su</a:t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smtClean="0">
                <a:solidFill>
                  <a:schemeClr val="bg1"/>
                </a:solidFill>
              </a:rPr>
              <a:t>Ahmet Novalic</a:t>
            </a:r>
            <a:br>
              <a:rPr lang="en-GB" sz="2000" dirty="0" smtClean="0">
                <a:solidFill>
                  <a:schemeClr val="bg1"/>
                </a:solidFill>
              </a:rPr>
            </a:br>
            <a:r>
              <a:rPr lang="en-GB" sz="2000" dirty="0" err="1" smtClean="0">
                <a:solidFill>
                  <a:schemeClr val="bg1"/>
                </a:solidFill>
              </a:rPr>
              <a:t>Rihards</a:t>
            </a:r>
            <a:r>
              <a:rPr lang="en-GB" sz="2000" dirty="0" smtClean="0">
                <a:solidFill>
                  <a:schemeClr val="bg1"/>
                </a:solidFill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</a:rPr>
              <a:t>Baranovskis</a:t>
            </a:r>
            <a:endParaRPr lang="e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7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What is Atomic Modules?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 mobile app</a:t>
            </a:r>
          </a:p>
          <a:p>
            <a:r>
              <a:rPr lang="en-GB" dirty="0">
                <a:solidFill>
                  <a:schemeClr val="bg1"/>
                </a:solidFill>
              </a:rPr>
              <a:t>r</a:t>
            </a:r>
            <a:r>
              <a:rPr lang="en-GB" dirty="0" smtClean="0">
                <a:solidFill>
                  <a:schemeClr val="bg1"/>
                </a:solidFill>
              </a:rPr>
              <a:t>ate </a:t>
            </a:r>
            <a:r>
              <a:rPr lang="en-GB" dirty="0">
                <a:solidFill>
                  <a:schemeClr val="bg1"/>
                </a:solidFill>
              </a:rPr>
              <a:t>their </a:t>
            </a:r>
            <a:r>
              <a:rPr lang="en-GB" dirty="0" smtClean="0">
                <a:solidFill>
                  <a:schemeClr val="bg1"/>
                </a:solidFill>
              </a:rPr>
              <a:t>modules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collaborate on notes 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Leave insightful feedback</a:t>
            </a:r>
          </a:p>
        </p:txBody>
      </p:sp>
    </p:spTree>
    <p:extLst>
      <p:ext uri="{BB962C8B-B14F-4D97-AF65-F5344CB8AC3E}">
        <p14:creationId xmlns:p14="http://schemas.microsoft.com/office/powerpoint/2010/main" val="127380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Atomic Modules App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8" y="1540042"/>
            <a:ext cx="2268435" cy="4126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07" y="1508253"/>
            <a:ext cx="2314182" cy="4158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903" y="1552074"/>
            <a:ext cx="2393099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772" y="1540042"/>
            <a:ext cx="2388470" cy="41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Technologies used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Node.js</a:t>
            </a:r>
            <a:r>
              <a:rPr lang="en-GB" dirty="0" smtClean="0">
                <a:solidFill>
                  <a:schemeClr val="bg1"/>
                </a:solidFill>
              </a:rPr>
              <a:t> + Express + MongoDB + </a:t>
            </a:r>
            <a:r>
              <a:rPr lang="en-GB" dirty="0" err="1" smtClean="0">
                <a:solidFill>
                  <a:schemeClr val="bg1"/>
                </a:solidFill>
              </a:rPr>
              <a:t>Angular.js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Ionic framework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Cross platform functionality</a:t>
            </a:r>
          </a:p>
          <a:p>
            <a:r>
              <a:rPr lang="en-GB" dirty="0" err="1" smtClean="0">
                <a:solidFill>
                  <a:schemeClr val="bg1"/>
                </a:solidFill>
              </a:rPr>
              <a:t>Heroku</a:t>
            </a:r>
            <a:r>
              <a:rPr lang="en-GB" dirty="0" smtClean="0">
                <a:solidFill>
                  <a:schemeClr val="bg1"/>
                </a:solidFill>
              </a:rPr>
              <a:t> PAAS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Collaboration tools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Google Drive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Slack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GitHub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Data sources:</a:t>
            </a:r>
          </a:p>
          <a:p>
            <a:pPr lvl="1"/>
            <a:r>
              <a:rPr lang="en-GB" dirty="0" err="1" smtClean="0">
                <a:solidFill>
                  <a:schemeClr val="bg1"/>
                </a:solidFill>
              </a:rPr>
              <a:t>Soton</a:t>
            </a:r>
            <a:r>
              <a:rPr lang="en-GB" dirty="0" smtClean="0">
                <a:solidFill>
                  <a:schemeClr val="bg1"/>
                </a:solidFill>
              </a:rPr>
              <a:t> Open Data</a:t>
            </a:r>
          </a:p>
          <a:p>
            <a:pPr lvl="1"/>
            <a:r>
              <a:rPr lang="en-GB" dirty="0" err="1" smtClean="0">
                <a:solidFill>
                  <a:schemeClr val="bg1"/>
                </a:solidFill>
              </a:rPr>
              <a:t>Udacity</a:t>
            </a:r>
            <a:r>
              <a:rPr lang="en-GB" dirty="0" smtClean="0">
                <a:solidFill>
                  <a:schemeClr val="bg1"/>
                </a:solidFill>
              </a:rPr>
              <a:t>/Coursera/</a:t>
            </a:r>
            <a:r>
              <a:rPr lang="en-GB" dirty="0" err="1" smtClean="0">
                <a:solidFill>
                  <a:schemeClr val="bg1"/>
                </a:solidFill>
              </a:rPr>
              <a:t>Udemy</a:t>
            </a:r>
            <a:endParaRPr lang="en-GB" dirty="0" smtClean="0">
              <a:solidFill>
                <a:schemeClr val="bg1"/>
              </a:solidFill>
            </a:endParaRP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Maps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58" y="2198184"/>
            <a:ext cx="3192378" cy="1109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963" y="3316775"/>
            <a:ext cx="3175000" cy="31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621" y="5098955"/>
            <a:ext cx="4642853" cy="1212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659" y="3379525"/>
            <a:ext cx="4432968" cy="1475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758" y="801367"/>
            <a:ext cx="3367171" cy="11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6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Extending </a:t>
            </a:r>
            <a:r>
              <a:rPr lang="en-US" dirty="0">
                <a:solidFill>
                  <a:schemeClr val="bg1"/>
                </a:solidFill>
              </a:rPr>
              <a:t>The App Functionality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Classifying students based on the Modules they are performing well.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This info can be shared with external companies to help them find </a:t>
            </a:r>
            <a:r>
              <a:rPr lang="en-GB" dirty="0" smtClean="0">
                <a:solidFill>
                  <a:schemeClr val="bg1"/>
                </a:solidFill>
              </a:rPr>
              <a:t>graduates with </a:t>
            </a:r>
            <a:r>
              <a:rPr lang="en-GB" dirty="0">
                <a:solidFill>
                  <a:schemeClr val="bg1"/>
                </a:solidFill>
              </a:rPr>
              <a:t>relevant </a:t>
            </a:r>
            <a:r>
              <a:rPr lang="en-GB" dirty="0" smtClean="0">
                <a:solidFill>
                  <a:schemeClr val="bg1"/>
                </a:solidFill>
              </a:rPr>
              <a:t>skills.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Offer access to universities, recruiters or other stakeholders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4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Business model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Connect students with recruiters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Find top students in certain subjects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Find students with certain interest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Make the recruitment process easy</a:t>
            </a:r>
            <a:br>
              <a:rPr lang="en-GB" dirty="0" smtClean="0">
                <a:solidFill>
                  <a:schemeClr val="bg1"/>
                </a:solidFill>
              </a:rPr>
            </a:br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76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Financials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Costs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3 full time developers (£150k per year)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£ 20k per year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Marketing: £60k per year</a:t>
            </a:r>
          </a:p>
          <a:p>
            <a:pPr lvl="1"/>
            <a:r>
              <a:rPr lang="en-GB" b="1" dirty="0" smtClean="0">
                <a:solidFill>
                  <a:schemeClr val="bg1"/>
                </a:solidFill>
              </a:rPr>
              <a:t>Total: £230k per year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Profits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2.28 million students in UK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20% of potential users, 5% potential conversion rate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Average royalty of £25 per course (5%) recommended</a:t>
            </a:r>
          </a:p>
          <a:p>
            <a:pPr lvl="1"/>
            <a:r>
              <a:rPr lang="en-GB" b="1" dirty="0" smtClean="0">
                <a:solidFill>
                  <a:schemeClr val="bg1"/>
                </a:solidFill>
              </a:rPr>
              <a:t>Total revenue: £570k (£340k profit)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4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Thanks!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Questions?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1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183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Atomic Modules</vt:lpstr>
      <vt:lpstr>What is Atomic Modules?</vt:lpstr>
      <vt:lpstr>Atomic Modules App</vt:lpstr>
      <vt:lpstr>Technologies used</vt:lpstr>
      <vt:lpstr>Extending The App Functionality </vt:lpstr>
      <vt:lpstr>Business model</vt:lpstr>
      <vt:lpstr>Financials</vt:lpstr>
      <vt:lpstr>Thanks! Questions?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Aley</dc:creator>
  <cp:lastModifiedBy>novalic a. (an2n16)</cp:lastModifiedBy>
  <cp:revision>7</cp:revision>
  <dcterms:created xsi:type="dcterms:W3CDTF">2017-05-05T09:19:03Z</dcterms:created>
  <dcterms:modified xsi:type="dcterms:W3CDTF">2017-05-18T09:07:47Z</dcterms:modified>
</cp:coreProperties>
</file>